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086A-B5FD-94B7-8FE6-6C010BF5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D3C7C-954C-20A7-182D-6DF482543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5F51-577D-C720-A9BF-5579B8B7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E4F04-9914-FA44-749A-BE7530EB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4B5F7-A69F-D8B2-BBD4-9084B846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01D8-F3C7-4388-F0AA-1F49B1D8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BCCDB-0DDE-0D0B-0D44-76158F5ED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59020-EB9D-4694-6674-C0ED4B598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77F75-1EB2-ACDE-FD70-9FF9D698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51649-C5E5-4012-F6A0-5ED388FC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54E61-BE7B-8244-FBDD-29478F5E8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006F6-A22F-4B80-DBAB-DEB0488A0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4456-33C6-EE7E-2185-4877DA9A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2E88B-192F-F947-BC24-FA0B16A1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E012-5119-0D5F-2402-2CB1E319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1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9E34-3500-BB5F-F6FE-75A684BD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6A74-CABE-90D0-3FC3-2A2E9857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AD986-A2C6-553F-3D4A-7E3EB853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783-03C1-7578-840D-8E8A281F4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8802B-9F6A-9CC5-C0EA-6704ADCC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5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6769-E32E-AA2C-FDAE-147FAD83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7948-AF77-C152-BF45-497B2E375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57018-8647-103B-7CC1-9E1E4298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9A411-ADC8-1AA3-8EBE-6B760879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CB8C-16B7-FE5E-A468-7B351D22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5550-9D63-24FE-1062-048FC9CE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5D1C0-DEDD-BC44-60BE-B4242D6E2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928CF-892A-8F60-3F16-7F37D52C3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9C0B3-8D36-6042-A1C2-C1AAE0FB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5CD3E-496C-046A-EC42-3AD0B27E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8C9E2-45FC-0FAE-ABE8-6E2BB2EF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3288-A3FF-A7BC-9938-3FE7160A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AA504-F98E-0DD5-73BB-3ECD34064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6BB5F-883A-4ED6-1C97-A3172F3D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EA56C-C030-A703-C0B5-B7D550A11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CD527-DDC4-9EEB-B695-464917705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C6408-FA5C-22CA-6710-8496201F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41B7C-CC32-B782-5325-602D415F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4EA55-77F7-E3E2-17BD-1B325AEB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1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CB96-B4CC-104F-5D43-CE294B85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5894F-D035-131D-29B6-22A55705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76E4D-B6E7-D737-EA12-17664525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99997-EBE8-7F9A-2044-B7C5EBAD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3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ADD201-9A0D-599E-5078-458CAB10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ABE34-B1DF-D2D5-6838-F5F12057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7E2F4-481B-E7F6-BD9C-31D53BA1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87EE-4E88-A1C1-62C3-13C295E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EE5C-8CF9-C37C-3FBF-04DD97A9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9B62D-FC1E-0C9F-778E-7A71561D9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82533-9723-8AAE-BA3F-D5557FE0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A2DBF-4455-B70C-2F37-2C693998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9F0FB-DE9C-39DC-A967-0254A2E4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6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7AF2-3446-14C4-1360-02D2129D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E6E65-BBB8-52C8-6750-14549BD37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E4DC-760E-70B1-4EBD-667B62852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15A3A-7BB7-1662-EC34-7EF4A09C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BF2D0-D985-A018-1C90-16840DF4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D4B4-4EE2-74BF-636F-10933F71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BE52F-EECC-1778-F708-08232117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B4349-F286-18DE-4071-4E875EF41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A54FC-1D00-933F-C351-D4D5A8DBE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993D6-68CE-4E03-90B6-03B835D897D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396FA-90AB-8C27-D086-6A3EDB4E8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CB69-1F7A-76F9-5A91-7843E970C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0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22FD-C845-2457-471D-7BE9B1822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Scripted Model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4CE9-4364-C8F2-0CAD-ABF989E04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Knight</a:t>
            </a:r>
          </a:p>
          <a:p>
            <a:r>
              <a:rPr lang="en-US" dirty="0"/>
              <a:t>Hydrologist</a:t>
            </a:r>
          </a:p>
          <a:p>
            <a:r>
              <a:rPr lang="en-US" dirty="0"/>
              <a:t>USGS Arizona Water Science Center</a:t>
            </a:r>
          </a:p>
        </p:txBody>
      </p:sp>
    </p:spTree>
    <p:extLst>
      <p:ext uri="{BB962C8B-B14F-4D97-AF65-F5344CB8AC3E}">
        <p14:creationId xmlns:p14="http://schemas.microsoft.com/office/powerpoint/2010/main" val="404808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0B0C-CDCF-5BE4-9DC2-7F6B903C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76239-0187-0271-EB3B-2D7275DA8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r>
              <a:rPr lang="en-US" dirty="0"/>
              <a:t>Who are you?</a:t>
            </a:r>
          </a:p>
          <a:p>
            <a:r>
              <a:rPr lang="en-US" dirty="0"/>
              <a:t>What are we doing here?</a:t>
            </a:r>
          </a:p>
        </p:txBody>
      </p:sp>
    </p:spTree>
    <p:extLst>
      <p:ext uri="{BB962C8B-B14F-4D97-AF65-F5344CB8AC3E}">
        <p14:creationId xmlns:p14="http://schemas.microsoft.com/office/powerpoint/2010/main" val="366018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678-C7EC-CA56-3A0D-54F3035C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me </a:t>
            </a:r>
            <a:r>
              <a:rPr lang="en-US" sz="1800" dirty="0"/>
              <a:t>(20yrs ago)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493C-A166-3FFB-742E-934E9C8B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Miami Undergrad 2001-2005</a:t>
            </a:r>
          </a:p>
          <a:p>
            <a:pPr lvl="1"/>
            <a:r>
              <a:rPr lang="en-US" strike="sngStrike" dirty="0"/>
              <a:t>Political science</a:t>
            </a:r>
          </a:p>
          <a:p>
            <a:pPr lvl="1"/>
            <a:r>
              <a:rPr lang="en-US" strike="sngStrike" dirty="0"/>
              <a:t>Pre-med</a:t>
            </a:r>
          </a:p>
          <a:p>
            <a:pPr lvl="1"/>
            <a:r>
              <a:rPr lang="en-US" dirty="0"/>
              <a:t>Electives!</a:t>
            </a:r>
          </a:p>
          <a:p>
            <a:pPr lvl="2"/>
            <a:r>
              <a:rPr lang="en-US" dirty="0"/>
              <a:t>Geology seminar, German 101, Jazz orchestra</a:t>
            </a:r>
          </a:p>
          <a:p>
            <a:pPr lvl="2"/>
            <a:r>
              <a:rPr lang="en-US" dirty="0"/>
              <a:t>Somehow led to:</a:t>
            </a:r>
          </a:p>
          <a:p>
            <a:pPr lvl="2"/>
            <a:r>
              <a:rPr lang="en-US" dirty="0"/>
              <a:t>MUDEC study abroad semester in Luxemburg</a:t>
            </a:r>
          </a:p>
          <a:p>
            <a:pPr lvl="3"/>
            <a:r>
              <a:rPr lang="en-US" dirty="0"/>
              <a:t>Europe and the Environment, taught by….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Which led to:</a:t>
            </a:r>
          </a:p>
          <a:p>
            <a:pPr lvl="4"/>
            <a:r>
              <a:rPr lang="en-US" sz="3200" dirty="0"/>
              <a:t>HYDROLOGY!</a:t>
            </a:r>
          </a:p>
          <a:p>
            <a:pPr lvl="1"/>
            <a:endParaRPr lang="en-US" dirty="0"/>
          </a:p>
        </p:txBody>
      </p:sp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40832231-B02D-65E5-1E36-D637B64B7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8" t="18014" r="24432"/>
          <a:stretch/>
        </p:blipFill>
        <p:spPr>
          <a:xfrm>
            <a:off x="7480570" y="554376"/>
            <a:ext cx="4143983" cy="56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678-C7EC-CA56-3A0D-54F3035C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me </a:t>
            </a:r>
            <a:r>
              <a:rPr lang="en-US" sz="1800" dirty="0"/>
              <a:t>(20yrs ago)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493C-A166-3FFB-742E-934E9C8B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Science! HYDROLOGY!</a:t>
            </a:r>
          </a:p>
        </p:txBody>
      </p:sp>
      <p:pic>
        <p:nvPicPr>
          <p:cNvPr id="6" name="Picture 5" descr="A nuclear power plant with smoke coming out of it with Museo Soumaya in the background&#10;&#10;Description automatically generated">
            <a:extLst>
              <a:ext uri="{FF2B5EF4-FFF2-40B4-BE49-F238E27FC236}">
                <a16:creationId xmlns:a16="http://schemas.microsoft.com/office/drawing/2014/main" id="{37A9206A-0664-2A2E-BB7D-3011601E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251" y="199417"/>
            <a:ext cx="3298082" cy="4397443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B1C4597-88F8-2E9C-92C8-E6D21E27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" y="2398138"/>
            <a:ext cx="5551251" cy="4163438"/>
          </a:xfrm>
          <a:prstGeom prst="rect">
            <a:avLst/>
          </a:prstGeom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D3AB3F4-8D77-82A6-63B1-A2D0E31F5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0136"/>
            <a:ext cx="520192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D3AB3F4-8D77-82A6-63B1-A2D0E31F5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26" y="80645"/>
            <a:ext cx="8928947" cy="669671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F6A7CD-7B6F-7120-7F36-10297AEB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03" y="-304574"/>
            <a:ext cx="3806316" cy="341872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331C1-6B14-4733-A10F-7F1D35D2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547" y="126365"/>
            <a:ext cx="4431050" cy="38993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F50663-8EA9-EB73-78BD-80B88B5FD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803" y="2628125"/>
            <a:ext cx="4489486" cy="37237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309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0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D344-6CAE-B2CA-E947-66F585E2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DE2A-BE73-2B05-11B3-BF2540B4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major, minor, thesis topic?</a:t>
            </a:r>
          </a:p>
          <a:p>
            <a:r>
              <a:rPr lang="en-US" dirty="0"/>
              <a:t>Any interest in Environmental System modeling?</a:t>
            </a:r>
          </a:p>
          <a:p>
            <a:r>
              <a:rPr lang="en-US" dirty="0"/>
              <a:t>Any experience writing/using code?</a:t>
            </a:r>
          </a:p>
          <a:p>
            <a:r>
              <a:rPr lang="en-US" dirty="0"/>
              <a:t>Care to share something about yourself?</a:t>
            </a:r>
          </a:p>
        </p:txBody>
      </p:sp>
    </p:spTree>
    <p:extLst>
      <p:ext uri="{BB962C8B-B14F-4D97-AF65-F5344CB8AC3E}">
        <p14:creationId xmlns:p14="http://schemas.microsoft.com/office/powerpoint/2010/main" val="321962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we doing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Interactive(</a:t>
            </a:r>
            <a:r>
              <a:rPr lang="en-US" dirty="0" err="1"/>
              <a:t>ish</a:t>
            </a:r>
            <a:r>
              <a:rPr lang="en-US" dirty="0"/>
              <a:t>) presentations that you can download and use later on</a:t>
            </a:r>
          </a:p>
          <a:p>
            <a:pPr lvl="1"/>
            <a:r>
              <a:rPr lang="en-US" dirty="0"/>
              <a:t>Ideally, we would run them together, but too many IT pitfalls for 2 </a:t>
            </a:r>
            <a:r>
              <a:rPr lang="en-US" dirty="0" err="1"/>
              <a:t>hr</a:t>
            </a:r>
            <a:r>
              <a:rPr lang="en-US" dirty="0"/>
              <a:t> session</a:t>
            </a:r>
          </a:p>
          <a:p>
            <a:pPr lvl="1"/>
            <a:r>
              <a:rPr lang="en-US" dirty="0"/>
              <a:t>Scripts are recipes, start simple and build from there</a:t>
            </a:r>
          </a:p>
          <a:p>
            <a:r>
              <a:rPr lang="en-US" dirty="0"/>
              <a:t>Introduction to scripted-development model workflows</a:t>
            </a:r>
          </a:p>
          <a:p>
            <a:pPr lvl="1"/>
            <a:r>
              <a:rPr lang="en-US" dirty="0"/>
              <a:t>Python + </a:t>
            </a:r>
            <a:r>
              <a:rPr lang="en-US" dirty="0" err="1"/>
              <a:t>FloPy</a:t>
            </a:r>
            <a:r>
              <a:rPr lang="en-US" dirty="0"/>
              <a:t> for MODFLOW models</a:t>
            </a:r>
          </a:p>
          <a:p>
            <a:pPr lvl="2"/>
            <a:r>
              <a:rPr lang="en-US" dirty="0"/>
              <a:t>Load, build, run, investigate, plot</a:t>
            </a:r>
          </a:p>
          <a:p>
            <a:pPr lvl="1"/>
            <a:r>
              <a:rPr lang="en-US" dirty="0"/>
              <a:t>Python + </a:t>
            </a:r>
            <a:r>
              <a:rPr lang="en-US" dirty="0" err="1"/>
              <a:t>PyEmu</a:t>
            </a:r>
            <a:r>
              <a:rPr lang="en-US" dirty="0"/>
              <a:t> for PEST++ deployments</a:t>
            </a:r>
          </a:p>
          <a:p>
            <a:pPr lvl="2"/>
            <a:r>
              <a:rPr lang="en-US" dirty="0"/>
              <a:t>Define parameters and observations, evaluate and upgrade ensembles of models</a:t>
            </a:r>
          </a:p>
          <a:p>
            <a:r>
              <a:rPr lang="en-US" dirty="0"/>
              <a:t>Case study on opportunities and benefits of a scripted approach</a:t>
            </a:r>
          </a:p>
          <a:p>
            <a:r>
              <a:rPr lang="en-US" dirty="0"/>
              <a:t>Anything else you want to discuss!</a:t>
            </a:r>
          </a:p>
          <a:p>
            <a:pPr lvl="1"/>
            <a:r>
              <a:rPr lang="en-US" dirty="0"/>
              <a:t>Career advice? Let me tell you about USGS!</a:t>
            </a:r>
          </a:p>
        </p:txBody>
      </p:sp>
    </p:spTree>
    <p:extLst>
      <p:ext uri="{BB962C8B-B14F-4D97-AF65-F5344CB8AC3E}">
        <p14:creationId xmlns:p14="http://schemas.microsoft.com/office/powerpoint/2010/main" val="108180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227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Scripted Model Development</vt:lpstr>
      <vt:lpstr>Introductions</vt:lpstr>
      <vt:lpstr>All about me (20yrs ago)</vt:lpstr>
      <vt:lpstr>All about me (20yrs ago)</vt:lpstr>
      <vt:lpstr>PowerPoint Presentation</vt:lpstr>
      <vt:lpstr>PowerPoint Presentation</vt:lpstr>
      <vt:lpstr>All about YOU</vt:lpstr>
      <vt:lpstr>Water we doing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Scripted Model Development</dc:title>
  <dc:creator>Knight, Jacob E</dc:creator>
  <cp:lastModifiedBy>Knight, Jacob E - (jakeknight)</cp:lastModifiedBy>
  <cp:revision>4</cp:revision>
  <dcterms:created xsi:type="dcterms:W3CDTF">2024-03-31T18:46:15Z</dcterms:created>
  <dcterms:modified xsi:type="dcterms:W3CDTF">2024-04-02T03:30:39Z</dcterms:modified>
</cp:coreProperties>
</file>